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1" autoAdjust="0"/>
    <p:restoredTop sz="94660"/>
  </p:normalViewPr>
  <p:slideViewPr>
    <p:cSldViewPr>
      <p:cViewPr varScale="1">
        <p:scale>
          <a:sx n="65" d="100"/>
          <a:sy n="65" d="100"/>
        </p:scale>
        <p:origin x="-6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87EF-9EA4-494A-B99F-5A7C99264224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35E0-41DD-4AB9-81C8-AB633DD9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35E0-41DD-4AB9-81C8-AB633DD9D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A1EC73-76E9-43D3-9080-9A7643B6E53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248B160-7907-45E1-BEB2-8D3CE472C6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 and Using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Communication Studies Department </a:t>
            </a:r>
          </a:p>
          <a:p>
            <a:r>
              <a:rPr lang="en-US" dirty="0" smtClean="0"/>
              <a:t>San Jose State University</a:t>
            </a:r>
          </a:p>
          <a:p>
            <a:r>
              <a:rPr lang="en-US" dirty="0" smtClean="0"/>
              <a:t>Dr</a:t>
            </a:r>
            <a:r>
              <a:rPr lang="en-US" dirty="0" smtClean="0"/>
              <a:t>. Marquita Byrd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4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533400"/>
            <a:ext cx="6705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Introduction</a:t>
            </a:r>
            <a:r>
              <a:rPr lang="en-US" sz="2000" dirty="0" smtClean="0"/>
              <a:t>: 10-12 types lines</a:t>
            </a:r>
          </a:p>
          <a:p>
            <a:r>
              <a:rPr lang="en-US" sz="2000" dirty="0" smtClean="0"/>
              <a:t>Body: Four main points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dirty="0" smtClean="0"/>
              <a:t>I. My conception and birth were the most important events in </a:t>
            </a:r>
          </a:p>
          <a:p>
            <a:r>
              <a:rPr lang="en-US" dirty="0"/>
              <a:t> </a:t>
            </a:r>
            <a:r>
              <a:rPr lang="en-US" dirty="0" smtClean="0"/>
              <a:t>     my life.</a:t>
            </a:r>
          </a:p>
          <a:p>
            <a:r>
              <a:rPr lang="en-US" dirty="0"/>
              <a:t> </a:t>
            </a:r>
            <a:r>
              <a:rPr lang="en-US" dirty="0" smtClean="0"/>
              <a:t>     A.</a:t>
            </a:r>
          </a:p>
          <a:p>
            <a:r>
              <a:rPr lang="en-US" dirty="0"/>
              <a:t> </a:t>
            </a:r>
            <a:r>
              <a:rPr lang="en-US" dirty="0" smtClean="0"/>
              <a:t>     B.      </a:t>
            </a:r>
          </a:p>
          <a:p>
            <a:r>
              <a:rPr lang="en-US" dirty="0"/>
              <a:t> </a:t>
            </a:r>
            <a:r>
              <a:rPr lang="en-US" dirty="0" smtClean="0"/>
              <a:t>II. I gained an new family at four when my birth mother gave</a:t>
            </a:r>
          </a:p>
          <a:p>
            <a:r>
              <a:rPr lang="en-US" dirty="0"/>
              <a:t> </a:t>
            </a:r>
            <a:r>
              <a:rPr lang="en-US" dirty="0" smtClean="0"/>
              <a:t>     me away</a:t>
            </a:r>
          </a:p>
          <a:p>
            <a:r>
              <a:rPr lang="en-US" dirty="0"/>
              <a:t> </a:t>
            </a:r>
            <a:r>
              <a:rPr lang="en-US" dirty="0" smtClean="0"/>
              <a:t>     A.</a:t>
            </a:r>
          </a:p>
          <a:p>
            <a:r>
              <a:rPr lang="en-US" dirty="0"/>
              <a:t> </a:t>
            </a:r>
            <a:r>
              <a:rPr lang="en-US" dirty="0" smtClean="0"/>
              <a:t>     B.</a:t>
            </a:r>
          </a:p>
          <a:p>
            <a:r>
              <a:rPr lang="en-US" dirty="0" smtClean="0"/>
              <a:t>III. A car wreck taught me the fragility of the human body and </a:t>
            </a:r>
          </a:p>
          <a:p>
            <a:r>
              <a:rPr lang="en-US" dirty="0"/>
              <a:t> </a:t>
            </a:r>
            <a:r>
              <a:rPr lang="en-US" dirty="0" smtClean="0"/>
              <a:t>    the importance of accepting help</a:t>
            </a:r>
          </a:p>
          <a:p>
            <a:r>
              <a:rPr lang="en-US" dirty="0"/>
              <a:t>  </a:t>
            </a:r>
            <a:r>
              <a:rPr lang="en-US" dirty="0" smtClean="0"/>
              <a:t>   A.</a:t>
            </a:r>
          </a:p>
          <a:p>
            <a:r>
              <a:rPr lang="en-US" dirty="0"/>
              <a:t> </a:t>
            </a:r>
            <a:r>
              <a:rPr lang="en-US" dirty="0" smtClean="0"/>
              <a:t>    B. </a:t>
            </a:r>
          </a:p>
          <a:p>
            <a:r>
              <a:rPr lang="en-US" dirty="0" smtClean="0"/>
              <a:t>IV. If I had one year to live I would prepare my family, my </a:t>
            </a:r>
          </a:p>
          <a:p>
            <a:r>
              <a:rPr lang="en-US" dirty="0"/>
              <a:t> </a:t>
            </a:r>
            <a:r>
              <a:rPr lang="en-US" dirty="0" smtClean="0"/>
              <a:t>    spiritual life and forgive.</a:t>
            </a:r>
          </a:p>
          <a:p>
            <a:r>
              <a:rPr lang="en-US" dirty="0"/>
              <a:t> </a:t>
            </a:r>
            <a:r>
              <a:rPr lang="en-US" dirty="0" smtClean="0"/>
              <a:t>    A.</a:t>
            </a:r>
          </a:p>
          <a:p>
            <a:r>
              <a:rPr lang="en-US" dirty="0"/>
              <a:t> </a:t>
            </a:r>
            <a:r>
              <a:rPr lang="en-US" dirty="0" smtClean="0"/>
              <a:t>    B.</a:t>
            </a:r>
          </a:p>
          <a:p>
            <a:r>
              <a:rPr lang="en-US" dirty="0" smtClean="0"/>
              <a:t>Conclusion: 5-6 typed lines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91862" y="16059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OUTLINE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632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is Important!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Eye Contact</a:t>
            </a:r>
          </a:p>
          <a:p>
            <a:pPr marL="457200" indent="-457200">
              <a:buAutoNum type="arabicPeriod"/>
            </a:pPr>
            <a:r>
              <a:rPr lang="en-US" dirty="0" smtClean="0"/>
              <a:t>Volume appropriate for public context</a:t>
            </a:r>
          </a:p>
          <a:p>
            <a:pPr marL="457200" indent="-457200">
              <a:buAutoNum type="arabicPeriod"/>
            </a:pPr>
            <a:r>
              <a:rPr lang="en-US" dirty="0" smtClean="0"/>
              <a:t>NO READING ESSAY:           </a:t>
            </a:r>
            <a:r>
              <a:rPr lang="en-US" dirty="0" smtClean="0"/>
              <a:t>Note </a:t>
            </a:r>
            <a:r>
              <a:rPr lang="en-US" dirty="0" smtClean="0"/>
              <a:t>cards with</a:t>
            </a:r>
          </a:p>
          <a:p>
            <a:r>
              <a:rPr lang="en-US" dirty="0" smtClean="0"/>
              <a:t>       Outline only</a:t>
            </a:r>
            <a:endParaRPr lang="en-US" dirty="0"/>
          </a:p>
        </p:txBody>
      </p:sp>
      <p:pic>
        <p:nvPicPr>
          <p:cNvPr id="3074" name="Picture 2" descr="C:\Users\Marquita\AppData\Local\Microsoft\Windows\Temporary Internet Files\Content.IE5\PJNW1L53\MP900289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0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0"/>
            <a:ext cx="6784848" cy="1600200"/>
          </a:xfrm>
        </p:spPr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Six slides</a:t>
            </a:r>
          </a:p>
          <a:p>
            <a:r>
              <a:rPr lang="en-US" dirty="0"/>
              <a:t> </a:t>
            </a:r>
            <a:r>
              <a:rPr lang="en-US" dirty="0" smtClean="0"/>
              <a:t>      Introduction</a:t>
            </a:r>
          </a:p>
          <a:p>
            <a:r>
              <a:rPr lang="en-US" dirty="0"/>
              <a:t> </a:t>
            </a:r>
            <a:r>
              <a:rPr lang="en-US" dirty="0" smtClean="0"/>
              <a:t>      Each Main point</a:t>
            </a:r>
          </a:p>
          <a:p>
            <a:r>
              <a:rPr lang="en-US" dirty="0"/>
              <a:t> </a:t>
            </a:r>
            <a:r>
              <a:rPr lang="en-US" dirty="0" smtClean="0"/>
              <a:t>      Conclusion</a:t>
            </a:r>
          </a:p>
          <a:p>
            <a:r>
              <a:rPr lang="en-US" dirty="0" smtClean="0"/>
              <a:t>2. Each slide should</a:t>
            </a:r>
          </a:p>
          <a:p>
            <a:r>
              <a:rPr lang="en-US" dirty="0"/>
              <a:t> </a:t>
            </a:r>
            <a:r>
              <a:rPr lang="en-US" dirty="0" smtClean="0"/>
              <a:t>      have one picture</a:t>
            </a:r>
          </a:p>
          <a:p>
            <a:r>
              <a:rPr lang="en-US" dirty="0" smtClean="0"/>
              <a:t>3. Each main point </a:t>
            </a:r>
          </a:p>
          <a:p>
            <a:r>
              <a:rPr lang="en-US" dirty="0"/>
              <a:t> </a:t>
            </a:r>
            <a:r>
              <a:rPr lang="en-US" dirty="0" smtClean="0"/>
              <a:t>   slide should have </a:t>
            </a:r>
          </a:p>
          <a:p>
            <a:r>
              <a:rPr lang="en-US" dirty="0"/>
              <a:t> </a:t>
            </a:r>
            <a:r>
              <a:rPr lang="en-US" dirty="0" smtClean="0"/>
              <a:t>   ONLY the main </a:t>
            </a:r>
          </a:p>
          <a:p>
            <a:r>
              <a:rPr lang="en-US" dirty="0"/>
              <a:t> </a:t>
            </a:r>
            <a:r>
              <a:rPr lang="en-US" dirty="0" smtClean="0"/>
              <a:t>   point and A. &amp; B. as </a:t>
            </a:r>
          </a:p>
          <a:p>
            <a:r>
              <a:rPr lang="en-US" dirty="0"/>
              <a:t> </a:t>
            </a:r>
            <a:r>
              <a:rPr lang="en-US" dirty="0" smtClean="0"/>
              <a:t>   they appear in the </a:t>
            </a:r>
          </a:p>
          <a:p>
            <a:r>
              <a:rPr lang="en-US" dirty="0"/>
              <a:t> </a:t>
            </a:r>
            <a:r>
              <a:rPr lang="en-US" dirty="0" smtClean="0"/>
              <a:t>   outline</a:t>
            </a:r>
            <a:endParaRPr lang="en-US" dirty="0"/>
          </a:p>
        </p:txBody>
      </p:sp>
      <p:pic>
        <p:nvPicPr>
          <p:cNvPr id="4098" name="Picture 2" descr="C:\Users\Marquita\AppData\Local\Microsoft\Windows\Temporary Internet Files\Content.IE5\G9NBR0RB\MC90043958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603693" cy="13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685800"/>
            <a:ext cx="312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PowerPoint is a visual-audio aid for the audience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dirty="0" smtClean="0"/>
              <a:t>You must already know what is on the slides. YOU CANNOT LOOK UP TO THEM AND READ.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065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99060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5-7 minute extemporaneous Speech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Introduction and conclusion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Four main points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PowerPoint with six slides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Speaking points on note cards (Not torn pieces of paper)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821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Speaking and Using PowerPoint is </a:t>
            </a:r>
          </a:p>
          <a:p>
            <a:pPr marL="0" indent="0" algn="ctr">
              <a:buNone/>
            </a:pPr>
            <a:r>
              <a:rPr lang="en-US" b="1" dirty="0" smtClean="0"/>
              <a:t>more difficult than it seems!</a:t>
            </a:r>
            <a:endParaRPr lang="en-US" dirty="0" smtClean="0"/>
          </a:p>
          <a:p>
            <a:r>
              <a:rPr lang="en-US" dirty="0" smtClean="0"/>
              <a:t>The oral presentation is the focus, not the PowerPoint!</a:t>
            </a:r>
          </a:p>
          <a:p>
            <a:r>
              <a:rPr lang="en-US" dirty="0"/>
              <a:t>You are “giving a presentation using PowerPoint” not a PowerPoint presentation.</a:t>
            </a:r>
          </a:p>
          <a:p>
            <a:r>
              <a:rPr lang="en-US" dirty="0" smtClean="0"/>
              <a:t>Below is a sample speech with an outline in power point and pointers for using PowerPoint.</a:t>
            </a:r>
          </a:p>
        </p:txBody>
      </p:sp>
      <p:pic>
        <p:nvPicPr>
          <p:cNvPr id="1026" name="Picture 2" descr="C:\Users\Marquita\AppData\Local\Microsoft\Windows\Temporary Internet Files\Content.IE5\PJNW1L53\MC900439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2410918" cy="21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8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Speech  About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Events or experiences that shaped you or gave you insight into life.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1246" y="2286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What Would you choose to Represent You?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8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6781800" cy="1219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Purpose: Introduce yourself to the class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dirty="0" smtClean="0"/>
              <a:t>Three most important events, experiences, individual or group of people. 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You may mix and match. 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And what would you do if you had one year to live?</a:t>
            </a:r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3810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5 minute extemporaneous speech: Speech notes on note cards : Reading earns an F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Full sentence outline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PowerPoint with six slides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32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6781800" cy="4191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I</a:t>
            </a:r>
            <a:r>
              <a:rPr lang="en-US" sz="3600" dirty="0" smtClean="0">
                <a:latin typeface="+mn-lt"/>
              </a:rPr>
              <a:t>. </a:t>
            </a:r>
            <a:r>
              <a:rPr lang="en-US" sz="3600" dirty="0">
                <a:latin typeface="+mn-lt"/>
              </a:rPr>
              <a:t>My conception and birth </a:t>
            </a:r>
            <a:r>
              <a:rPr lang="en-US" sz="3600" dirty="0" smtClean="0">
                <a:latin typeface="+mn-lt"/>
              </a:rPr>
              <a:t>were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   </a:t>
            </a:r>
            <a:r>
              <a:rPr lang="en-US" sz="3600" dirty="0">
                <a:latin typeface="+mn-lt"/>
              </a:rPr>
              <a:t>the most important events in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   my </a:t>
            </a:r>
            <a:r>
              <a:rPr lang="en-US" sz="3600" dirty="0">
                <a:latin typeface="+mn-lt"/>
              </a:rPr>
              <a:t>life.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      A. there is only one me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      B. my parents choose to </a:t>
            </a:r>
            <a:r>
              <a:rPr lang="en-US" sz="3600" dirty="0" smtClean="0">
                <a:latin typeface="+mn-lt"/>
              </a:rPr>
              <a:t>let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         </a:t>
            </a:r>
            <a:r>
              <a:rPr lang="en-US" sz="3600" dirty="0">
                <a:latin typeface="+mn-lt"/>
              </a:rPr>
              <a:t>me live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57014"/>
            <a:ext cx="1574946" cy="217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69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781800" cy="3276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II. </a:t>
            </a:r>
            <a:r>
              <a:rPr lang="en-US" sz="4000" dirty="0">
                <a:latin typeface="+mn-lt"/>
              </a:rPr>
              <a:t>Gaining a new family at the age of 4 set me on my way.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     A. mother gave me away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     B. family took me </a:t>
            </a:r>
            <a:r>
              <a:rPr lang="en-US" sz="4000" dirty="0" smtClean="0">
                <a:latin typeface="+mn-lt"/>
              </a:rPr>
              <a:t>in</a:t>
            </a:r>
            <a:br>
              <a:rPr lang="en-US" sz="4000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59200"/>
            <a:ext cx="2479183" cy="195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327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Family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71600" y="3297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Birth Mother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07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590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505200"/>
            <a:ext cx="73914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III. A car accident at the age of 24 broke </a:t>
            </a:r>
            <a:r>
              <a:rPr lang="en-US" sz="2800" dirty="0" smtClean="0"/>
              <a:t>my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body and changed my life</a:t>
            </a:r>
            <a:r>
              <a:rPr lang="en-US" sz="2800" dirty="0"/>
              <a:t>.</a:t>
            </a:r>
          </a:p>
          <a:p>
            <a:r>
              <a:rPr lang="en-US" sz="2800" dirty="0"/>
              <a:t>      A. </a:t>
            </a:r>
            <a:r>
              <a:rPr lang="en-US" sz="2800" dirty="0" smtClean="0"/>
              <a:t>importance of accepting help</a:t>
            </a:r>
            <a:endParaRPr lang="en-US" sz="2800" dirty="0"/>
          </a:p>
          <a:p>
            <a:r>
              <a:rPr lang="en-US" sz="2800" dirty="0"/>
              <a:t>      B. realized the fleeting nature of life</a:t>
            </a:r>
          </a:p>
          <a:p>
            <a:r>
              <a:rPr lang="en-US" sz="2800" dirty="0"/>
              <a:t>      C. understood the fragility of the body</a:t>
            </a:r>
          </a:p>
          <a:p>
            <a:endParaRPr lang="en-US" dirty="0"/>
          </a:p>
        </p:txBody>
      </p:sp>
      <p:pic>
        <p:nvPicPr>
          <p:cNvPr id="1026" name="Picture 2" descr="C:\Users\Marquita\AppData\Local\Microsoft\Windows\Temporary Internet Files\Content.IE5\G9NBR0RB\MP9004424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741"/>
            <a:ext cx="7543800" cy="284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030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One Year to Live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*</a:t>
            </a:r>
            <a:r>
              <a:rPr lang="en-US" sz="2800" i="1" dirty="0" smtClean="0">
                <a:latin typeface="+mn-lt"/>
              </a:rPr>
              <a:t>This is not the conclusion</a:t>
            </a:r>
            <a:endParaRPr lang="en-US" sz="2800" i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43" y="1147572"/>
            <a:ext cx="3447288" cy="273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Prepare my family</a:t>
            </a:r>
          </a:p>
          <a:p>
            <a:pPr marL="457200" indent="-457200">
              <a:buAutoNum type="alphaUcPeriod"/>
            </a:pPr>
            <a:r>
              <a:rPr lang="en-US" dirty="0" smtClean="0"/>
              <a:t>Get right with God</a:t>
            </a:r>
          </a:p>
          <a:p>
            <a:pPr marL="457200" indent="-457200">
              <a:buAutoNum type="alphaUcPeriod"/>
            </a:pPr>
            <a:r>
              <a:rPr lang="en-US" dirty="0" smtClean="0"/>
              <a:t>Say good bye’s</a:t>
            </a:r>
          </a:p>
          <a:p>
            <a:pPr marL="457200" indent="-457200">
              <a:buAutoNum type="alphaUcPeriod"/>
            </a:pPr>
            <a:r>
              <a:rPr lang="en-US" dirty="0" smtClean="0"/>
              <a:t>Forgive self, others and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Tell them what you are going to say and then tell what you said!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Introduce yourself to class</a:t>
            </a:r>
          </a:p>
          <a:p>
            <a:r>
              <a:rPr lang="en-US" sz="2000" dirty="0" smtClean="0"/>
              <a:t>Theme, quote</a:t>
            </a:r>
          </a:p>
          <a:p>
            <a:r>
              <a:rPr lang="en-US" sz="2000" dirty="0" smtClean="0"/>
              <a:t>Thesis sentence</a:t>
            </a:r>
          </a:p>
          <a:p>
            <a:r>
              <a:rPr lang="en-US" sz="2000" dirty="0" smtClean="0"/>
              <a:t>General statements about life</a:t>
            </a:r>
          </a:p>
          <a:p>
            <a:r>
              <a:rPr lang="en-US" sz="2000" dirty="0" smtClean="0"/>
              <a:t>Transition</a:t>
            </a:r>
          </a:p>
          <a:p>
            <a:r>
              <a:rPr lang="en-US" sz="2000" dirty="0" smtClean="0"/>
              <a:t>10-12 typed lines (120 words)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Repeat Thesis</a:t>
            </a:r>
          </a:p>
          <a:p>
            <a:r>
              <a:rPr lang="en-US" dirty="0" smtClean="0"/>
              <a:t>Quote, theme</a:t>
            </a:r>
          </a:p>
          <a:p>
            <a:r>
              <a:rPr lang="en-US" dirty="0" smtClean="0"/>
              <a:t>5-6 typed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52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</TotalTime>
  <Words>523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Speaking and Using PowerPoint</vt:lpstr>
      <vt:lpstr>PowerPoint Presentation</vt:lpstr>
      <vt:lpstr>A Speech  About you</vt:lpstr>
      <vt:lpstr>Purpose: Introduce yourself to the class</vt:lpstr>
      <vt:lpstr>I. My conception and birth were     the most important events in      my life.       A. there is only one me       B. my parents choose to let           me live </vt:lpstr>
      <vt:lpstr>       II. Gaining a new family at the age of 4 set me on my way.       A. mother gave me away       B. family took me in  </vt:lpstr>
      <vt:lpstr>PowerPoint Presentation</vt:lpstr>
      <vt:lpstr>One Year to Live *This is not the conclusion</vt:lpstr>
      <vt:lpstr>Tell them what you are going to say and then tell what you said!</vt:lpstr>
      <vt:lpstr>PowerPoint Presentation</vt:lpstr>
      <vt:lpstr>Delivery is Important!</vt:lpstr>
      <vt:lpstr>PowerPoint</vt:lpstr>
      <vt:lpstr>Lecture Summary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Interpersonal Communication Comm 110</dc:title>
  <dc:creator>Marquita</dc:creator>
  <cp:lastModifiedBy>Marquita</cp:lastModifiedBy>
  <cp:revision>16</cp:revision>
  <dcterms:created xsi:type="dcterms:W3CDTF">2013-07-21T15:31:34Z</dcterms:created>
  <dcterms:modified xsi:type="dcterms:W3CDTF">2013-07-23T02:20:46Z</dcterms:modified>
</cp:coreProperties>
</file>